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57" r:id="rId3"/>
    <p:sldId id="259" r:id="rId4"/>
    <p:sldId id="261" r:id="rId5"/>
    <p:sldId id="262" r:id="rId6"/>
    <p:sldId id="263" r:id="rId7"/>
    <p:sldId id="264" r:id="rId8"/>
    <p:sldId id="265" r:id="rId9"/>
    <p:sldId id="266" r:id="rId10"/>
    <p:sldId id="267" r:id="rId11"/>
    <p:sldId id="268" r:id="rId12"/>
    <p:sldId id="25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422"/>
    <p:restoredTop sz="95246"/>
  </p:normalViewPr>
  <p:slideViewPr>
    <p:cSldViewPr snapToGrid="0" snapToObjects="1">
      <p:cViewPr>
        <p:scale>
          <a:sx n="75" d="100"/>
          <a:sy n="75" d="100"/>
        </p:scale>
        <p:origin x="-320" y="-40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5732B9-5D1D-AF4B-9ABB-39D9CF662A67}" type="datetimeFigureOut">
              <a:rPr lang="en-US" smtClean="0"/>
              <a:t>11/15/15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410D76-5E10-6D4C-9ADC-3FD12757D3BD}" type="slidenum">
              <a:rPr lang="en-US" smtClean="0"/>
              <a:t>‹#›</a:t>
            </a:fld>
            <a:endParaRPr lang="en-US"/>
          </a:p>
        </p:txBody>
      </p:sp>
    </p:spTree>
    <p:extLst>
      <p:ext uri="{BB962C8B-B14F-4D97-AF65-F5344CB8AC3E}">
        <p14:creationId xmlns:p14="http://schemas.microsoft.com/office/powerpoint/2010/main" val="185980282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Copy and paste the link into a web browser,</a:t>
            </a:r>
            <a:endParaRPr lang="en-US" dirty="0"/>
          </a:p>
        </p:txBody>
      </p:sp>
      <p:sp>
        <p:nvSpPr>
          <p:cNvPr id="4" name="Slide Number Placeholder 3"/>
          <p:cNvSpPr>
            <a:spLocks noGrp="1"/>
          </p:cNvSpPr>
          <p:nvPr>
            <p:ph type="sldNum" sz="quarter" idx="10"/>
          </p:nvPr>
        </p:nvSpPr>
        <p:spPr/>
        <p:txBody>
          <a:bodyPr/>
          <a:lstStyle/>
          <a:p>
            <a:fld id="{53410D76-5E10-6D4C-9ADC-3FD12757D3BD}" type="slidenum">
              <a:rPr lang="en-US" smtClean="0"/>
              <a:t>2</a:t>
            </a:fld>
            <a:endParaRPr lang="en-US"/>
          </a:p>
        </p:txBody>
      </p:sp>
    </p:spTree>
    <p:extLst>
      <p:ext uri="{BB962C8B-B14F-4D97-AF65-F5344CB8AC3E}">
        <p14:creationId xmlns:p14="http://schemas.microsoft.com/office/powerpoint/2010/main" val="4060262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Show</a:t>
            </a:r>
            <a:r>
              <a:rPr lang="en-US" baseline="0" dirty="0" smtClean="0"/>
              <a:t> a fire escape plan for the school.</a:t>
            </a:r>
            <a:endParaRPr lang="en-US" dirty="0"/>
          </a:p>
        </p:txBody>
      </p:sp>
      <p:sp>
        <p:nvSpPr>
          <p:cNvPr id="4" name="Slide Number Placeholder 3"/>
          <p:cNvSpPr>
            <a:spLocks noGrp="1"/>
          </p:cNvSpPr>
          <p:nvPr>
            <p:ph type="sldNum" sz="quarter" idx="10"/>
          </p:nvPr>
        </p:nvSpPr>
        <p:spPr/>
        <p:txBody>
          <a:bodyPr/>
          <a:lstStyle/>
          <a:p>
            <a:fld id="{53410D76-5E10-6D4C-9ADC-3FD12757D3BD}" type="slidenum">
              <a:rPr lang="en-US" smtClean="0"/>
              <a:t>8</a:t>
            </a:fld>
            <a:endParaRPr lang="en-US"/>
          </a:p>
        </p:txBody>
      </p:sp>
    </p:spTree>
    <p:extLst>
      <p:ext uri="{BB962C8B-B14F-4D97-AF65-F5344CB8AC3E}">
        <p14:creationId xmlns:p14="http://schemas.microsoft.com/office/powerpoint/2010/main" val="16308327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Demonstrate lighting a match</a:t>
            </a:r>
            <a:endParaRPr lang="en-US" dirty="0"/>
          </a:p>
        </p:txBody>
      </p:sp>
      <p:sp>
        <p:nvSpPr>
          <p:cNvPr id="4" name="Slide Number Placeholder 3"/>
          <p:cNvSpPr>
            <a:spLocks noGrp="1"/>
          </p:cNvSpPr>
          <p:nvPr>
            <p:ph type="sldNum" sz="quarter" idx="10"/>
          </p:nvPr>
        </p:nvSpPr>
        <p:spPr/>
        <p:txBody>
          <a:bodyPr/>
          <a:lstStyle/>
          <a:p>
            <a:fld id="{53410D76-5E10-6D4C-9ADC-3FD12757D3BD}" type="slidenum">
              <a:rPr lang="en-US" smtClean="0"/>
              <a:t>9</a:t>
            </a:fld>
            <a:endParaRPr lang="en-US"/>
          </a:p>
        </p:txBody>
      </p:sp>
    </p:spTree>
    <p:extLst>
      <p:ext uri="{BB962C8B-B14F-4D97-AF65-F5344CB8AC3E}">
        <p14:creationId xmlns:p14="http://schemas.microsoft.com/office/powerpoint/2010/main" val="23621509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Show a video to demonstrate this</a:t>
            </a:r>
            <a:endParaRPr lang="en-US" dirty="0"/>
          </a:p>
        </p:txBody>
      </p:sp>
      <p:sp>
        <p:nvSpPr>
          <p:cNvPr id="4" name="Slide Number Placeholder 3"/>
          <p:cNvSpPr>
            <a:spLocks noGrp="1"/>
          </p:cNvSpPr>
          <p:nvPr>
            <p:ph type="sldNum" sz="quarter" idx="10"/>
          </p:nvPr>
        </p:nvSpPr>
        <p:spPr/>
        <p:txBody>
          <a:bodyPr/>
          <a:lstStyle/>
          <a:p>
            <a:fld id="{53410D76-5E10-6D4C-9ADC-3FD12757D3BD}" type="slidenum">
              <a:rPr lang="en-US" smtClean="0"/>
              <a:t>10</a:t>
            </a:fld>
            <a:endParaRPr lang="en-US"/>
          </a:p>
        </p:txBody>
      </p:sp>
    </p:spTree>
    <p:extLst>
      <p:ext uri="{BB962C8B-B14F-4D97-AF65-F5344CB8AC3E}">
        <p14:creationId xmlns:p14="http://schemas.microsoft.com/office/powerpoint/2010/main" val="42467197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Demo this for the kids or show </a:t>
            </a:r>
            <a:r>
              <a:rPr lang="en-US" smtClean="0"/>
              <a:t>a video.</a:t>
            </a:r>
            <a:endParaRPr lang="en-US"/>
          </a:p>
        </p:txBody>
      </p:sp>
      <p:sp>
        <p:nvSpPr>
          <p:cNvPr id="4" name="Slide Number Placeholder 3"/>
          <p:cNvSpPr>
            <a:spLocks noGrp="1"/>
          </p:cNvSpPr>
          <p:nvPr>
            <p:ph type="sldNum" sz="quarter" idx="10"/>
          </p:nvPr>
        </p:nvSpPr>
        <p:spPr/>
        <p:txBody>
          <a:bodyPr/>
          <a:lstStyle/>
          <a:p>
            <a:fld id="{53410D76-5E10-6D4C-9ADC-3FD12757D3BD}" type="slidenum">
              <a:rPr lang="en-US" smtClean="0"/>
              <a:t>11</a:t>
            </a:fld>
            <a:endParaRPr lang="en-US"/>
          </a:p>
        </p:txBody>
      </p:sp>
    </p:spTree>
    <p:extLst>
      <p:ext uri="{BB962C8B-B14F-4D97-AF65-F5344CB8AC3E}">
        <p14:creationId xmlns:p14="http://schemas.microsoft.com/office/powerpoint/2010/main" val="363885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userDrawn="1"/>
        </p:nvSpPr>
        <p:spPr>
          <a:xfrm>
            <a:off x="0" y="1168400"/>
            <a:ext cx="12192000" cy="1862667"/>
          </a:xfrm>
          <a:prstGeom prst="rect">
            <a:avLst/>
          </a:prstGeom>
          <a:solidFill>
            <a:schemeClr val="accent4"/>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2701204" y="765998"/>
            <a:ext cx="9144000" cy="1509712"/>
          </a:xfrm>
        </p:spPr>
        <p:txBody>
          <a:bodyPr anchor="b"/>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2709672" y="2293596"/>
            <a:ext cx="9144000" cy="10469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FE3BE6E-5DC9-7340-900B-ACC9C8C17C13}" type="datetimeFigureOut">
              <a:rPr lang="en-US" smtClean="0"/>
              <a:t>11/15/15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177E7-458B-9448-97D6-338F469304CB}" type="slidenum">
              <a:rPr lang="en-US" smtClean="0"/>
              <a:t>‹#›</a:t>
            </a:fld>
            <a:endParaRPr lang="en-US"/>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5873" y="1030288"/>
            <a:ext cx="2583799" cy="2310270"/>
          </a:xfrm>
          <a:prstGeom prst="rect">
            <a:avLst/>
          </a:prstGeom>
        </p:spPr>
      </p:pic>
    </p:spTree>
    <p:extLst>
      <p:ext uri="{BB962C8B-B14F-4D97-AF65-F5344CB8AC3E}">
        <p14:creationId xmlns:p14="http://schemas.microsoft.com/office/powerpoint/2010/main" val="1013505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838200" y="1825625"/>
            <a:ext cx="6273800" cy="4351338"/>
          </a:xfrm>
        </p:spPr>
        <p:txBody>
          <a:bodyPr/>
          <a:lstStyle>
            <a:lvl1pPr>
              <a:defRPr>
                <a:solidFill>
                  <a:schemeClr val="accent3"/>
                </a:solidFill>
              </a:defRPr>
            </a:lvl1pPr>
            <a:lvl2pPr>
              <a:defRPr>
                <a:solidFill>
                  <a:schemeClr val="accent3"/>
                </a:solidFill>
              </a:defRPr>
            </a:lvl2pPr>
            <a:lvl3pPr>
              <a:defRPr>
                <a:solidFill>
                  <a:schemeClr val="accent3"/>
                </a:solidFill>
              </a:defRPr>
            </a:lvl3pPr>
            <a:lvl4pPr>
              <a:defRPr>
                <a:solidFill>
                  <a:schemeClr val="accent3"/>
                </a:solidFill>
              </a:defRPr>
            </a:lvl4pPr>
            <a:lvl5pPr>
              <a:defRPr>
                <a:solidFill>
                  <a:schemeClr val="accent3"/>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FE3BE6E-5DC9-7340-900B-ACC9C8C17C13}" type="datetimeFigureOut">
              <a:rPr lang="en-US" smtClean="0"/>
              <a:t>11/15/15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177E7-458B-9448-97D6-338F469304CB}" type="slidenum">
              <a:rPr lang="en-US" smtClean="0"/>
              <a:t>‹#›</a:t>
            </a:fld>
            <a:endParaRPr lang="en-US"/>
          </a:p>
        </p:txBody>
      </p:sp>
      <p:sp>
        <p:nvSpPr>
          <p:cNvPr id="8" name="Rectangle 7"/>
          <p:cNvSpPr/>
          <p:nvPr userDrawn="1"/>
        </p:nvSpPr>
        <p:spPr>
          <a:xfrm>
            <a:off x="7239000" y="1825625"/>
            <a:ext cx="4114800" cy="435133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7239000" y="1825625"/>
            <a:ext cx="4114800" cy="53128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smtClean="0"/>
              <a:t>Click to edit Master text styles</a:t>
            </a:r>
          </a:p>
        </p:txBody>
      </p:sp>
      <p:sp>
        <p:nvSpPr>
          <p:cNvPr id="13" name="Content Placeholder 2"/>
          <p:cNvSpPr>
            <a:spLocks noGrp="1"/>
          </p:cNvSpPr>
          <p:nvPr>
            <p:ph idx="13"/>
          </p:nvPr>
        </p:nvSpPr>
        <p:spPr>
          <a:xfrm>
            <a:off x="7416800" y="2556403"/>
            <a:ext cx="3810000" cy="3421064"/>
          </a:xfrm>
        </p:spPr>
        <p:txBody>
          <a:bodyPr/>
          <a:lstStyle>
            <a:lvl1pPr>
              <a:defRPr>
                <a:solidFill>
                  <a:schemeClr val="accent3"/>
                </a:solidFill>
              </a:defRPr>
            </a:lvl1pPr>
            <a:lvl2pPr>
              <a:defRPr>
                <a:solidFill>
                  <a:schemeClr val="accent3"/>
                </a:solidFill>
              </a:defRPr>
            </a:lvl2pPr>
            <a:lvl3pPr>
              <a:defRPr>
                <a:solidFill>
                  <a:schemeClr val="accent3"/>
                </a:solidFill>
              </a:defRPr>
            </a:lvl3pPr>
            <a:lvl4pPr>
              <a:defRPr>
                <a:solidFill>
                  <a:schemeClr val="accent3"/>
                </a:solidFill>
              </a:defRPr>
            </a:lvl4pPr>
            <a:lvl5pPr>
              <a:defRPr>
                <a:solidFill>
                  <a:schemeClr val="accent3"/>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96979" y="5912399"/>
            <a:ext cx="814892" cy="728625"/>
          </a:xfrm>
          <a:prstGeom prst="rect">
            <a:avLst/>
          </a:prstGeom>
        </p:spPr>
      </p:pic>
    </p:spTree>
    <p:extLst>
      <p:ext uri="{BB962C8B-B14F-4D97-AF65-F5344CB8AC3E}">
        <p14:creationId xmlns:p14="http://schemas.microsoft.com/office/powerpoint/2010/main" val="1262854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p:nvPr userDrawn="1"/>
        </p:nvSpPr>
        <p:spPr>
          <a:xfrm>
            <a:off x="0" y="2119499"/>
            <a:ext cx="12192000" cy="1043675"/>
          </a:xfrm>
          <a:prstGeom prst="rect">
            <a:avLst/>
          </a:prstGeom>
          <a:solidFill>
            <a:schemeClr val="accent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9" name="Rectangle 8"/>
          <p:cNvSpPr/>
          <p:nvPr userDrawn="1"/>
        </p:nvSpPr>
        <p:spPr>
          <a:xfrm>
            <a:off x="0" y="2997201"/>
            <a:ext cx="12192000" cy="118533"/>
          </a:xfrm>
          <a:prstGeom prst="rect">
            <a:avLst/>
          </a:prstGeom>
          <a:solidFill>
            <a:schemeClr val="accent3"/>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31850" y="3382434"/>
            <a:ext cx="10515600" cy="1180041"/>
          </a:xfrm>
        </p:spPr>
        <p:txBody>
          <a:bodyPr anchor="b"/>
          <a:lstStyle>
            <a:lvl1pPr algn="ct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lgn="ctr">
              <a:buNone/>
              <a:defRPr sz="2400">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E3BE6E-5DC9-7340-900B-ACC9C8C17C13}" type="datetimeFigureOut">
              <a:rPr lang="en-US" smtClean="0"/>
              <a:t>11/15/15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177E7-458B-9448-97D6-338F469304CB}"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53914" y="1869156"/>
            <a:ext cx="1871472" cy="1673352"/>
          </a:xfrm>
          <a:prstGeom prst="rect">
            <a:avLst/>
          </a:prstGeom>
        </p:spPr>
      </p:pic>
    </p:spTree>
    <p:extLst>
      <p:ext uri="{BB962C8B-B14F-4D97-AF65-F5344CB8AC3E}">
        <p14:creationId xmlns:p14="http://schemas.microsoft.com/office/powerpoint/2010/main" val="1508958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FE3BE6E-5DC9-7340-900B-ACC9C8C17C13}" type="datetimeFigureOut">
              <a:rPr lang="en-US" smtClean="0"/>
              <a:t>11/15/15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8177E7-458B-9448-97D6-338F469304CB}" type="slidenum">
              <a:rPr lang="en-US" smtClean="0"/>
              <a:t>‹#›</a:t>
            </a:fld>
            <a:endParaRPr lang="en-US"/>
          </a:p>
        </p:txBody>
      </p:sp>
    </p:spTree>
    <p:extLst>
      <p:ext uri="{BB962C8B-B14F-4D97-AF65-F5344CB8AC3E}">
        <p14:creationId xmlns:p14="http://schemas.microsoft.com/office/powerpoint/2010/main" val="1018842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FE3BE6E-5DC9-7340-900B-ACC9C8C17C13}" type="datetimeFigureOut">
              <a:rPr lang="en-US" smtClean="0"/>
              <a:t>11/15/15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8177E7-458B-9448-97D6-338F469304CB}" type="slidenum">
              <a:rPr lang="en-US" smtClean="0"/>
              <a:t>‹#›</a:t>
            </a:fld>
            <a:endParaRPr lang="en-US"/>
          </a:p>
        </p:txBody>
      </p:sp>
    </p:spTree>
    <p:extLst>
      <p:ext uri="{BB962C8B-B14F-4D97-AF65-F5344CB8AC3E}">
        <p14:creationId xmlns:p14="http://schemas.microsoft.com/office/powerpoint/2010/main" val="219940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userDrawn="1"/>
        </p:nvSpPr>
        <p:spPr>
          <a:xfrm>
            <a:off x="0" y="542645"/>
            <a:ext cx="12192000" cy="1148043"/>
          </a:xfrm>
          <a:prstGeom prst="rect">
            <a:avLst/>
          </a:prstGeom>
          <a:solidFill>
            <a:schemeClr val="accent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7" name="Rectangle 6"/>
          <p:cNvSpPr/>
          <p:nvPr userDrawn="1"/>
        </p:nvSpPr>
        <p:spPr>
          <a:xfrm>
            <a:off x="0" y="1466604"/>
            <a:ext cx="12192000" cy="130386"/>
          </a:xfrm>
          <a:prstGeom prst="rect">
            <a:avLst/>
          </a:prstGeom>
          <a:solidFill>
            <a:schemeClr val="accent3"/>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FE3BE6E-5DC9-7340-900B-ACC9C8C17C13}" type="datetimeFigureOut">
              <a:rPr lang="en-US" smtClean="0"/>
              <a:t>11/15/15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8177E7-458B-9448-97D6-338F469304CB}" type="slidenum">
              <a:rPr lang="en-US" smtClean="0"/>
              <a:t>‹#›</a:t>
            </a:fld>
            <a:endParaRPr lang="en-US"/>
          </a:p>
        </p:txBody>
      </p:sp>
    </p:spTree>
    <p:extLst>
      <p:ext uri="{BB962C8B-B14F-4D97-AF65-F5344CB8AC3E}">
        <p14:creationId xmlns:p14="http://schemas.microsoft.com/office/powerpoint/2010/main" val="14667992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E3BE6E-5DC9-7340-900B-ACC9C8C17C13}" type="datetimeFigureOut">
              <a:rPr lang="en-US" smtClean="0"/>
              <a:t>11/15/15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8177E7-458B-9448-97D6-338F469304CB}" type="slidenum">
              <a:rPr lang="en-US" smtClean="0"/>
              <a:t>‹#›</a:t>
            </a:fld>
            <a:endParaRPr lang="en-US"/>
          </a:p>
        </p:txBody>
      </p:sp>
    </p:spTree>
    <p:extLst>
      <p:ext uri="{BB962C8B-B14F-4D97-AF65-F5344CB8AC3E}">
        <p14:creationId xmlns:p14="http://schemas.microsoft.com/office/powerpoint/2010/main" val="478543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userDrawn="1"/>
        </p:nvSpPr>
        <p:spPr>
          <a:xfrm>
            <a:off x="398779" y="0"/>
            <a:ext cx="4327209" cy="68580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00447" y="457200"/>
            <a:ext cx="4325461" cy="1600200"/>
          </a:xfrm>
        </p:spPr>
        <p:txBody>
          <a:bodyPr anchor="b"/>
          <a:lstStyle>
            <a:lvl1pPr>
              <a:defRPr sz="3200">
                <a:solidFill>
                  <a:schemeClr val="accent3"/>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00447" y="2057400"/>
            <a:ext cx="4325461" cy="3811588"/>
          </a:xfrm>
        </p:spPr>
        <p:txBody>
          <a:bodyPr/>
          <a:lstStyle>
            <a:lvl1pPr marL="0" indent="0">
              <a:buNone/>
              <a:defRPr sz="1600">
                <a:solidFill>
                  <a:schemeClr val="accent3"/>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E3BE6E-5DC9-7340-900B-ACC9C8C17C13}" type="datetimeFigureOut">
              <a:rPr lang="en-US" smtClean="0"/>
              <a:t>11/15/15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8177E7-458B-9448-97D6-338F469304CB}" type="slidenum">
              <a:rPr lang="en-US" smtClean="0"/>
              <a:t>‹#›</a:t>
            </a:fld>
            <a:endParaRPr lang="en-US"/>
          </a:p>
        </p:txBody>
      </p:sp>
    </p:spTree>
    <p:extLst>
      <p:ext uri="{BB962C8B-B14F-4D97-AF65-F5344CB8AC3E}">
        <p14:creationId xmlns:p14="http://schemas.microsoft.com/office/powerpoint/2010/main" val="786012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E3BE6E-5DC9-7340-900B-ACC9C8C17C13}" type="datetimeFigureOut">
              <a:rPr lang="en-US" smtClean="0"/>
              <a:t>11/15/15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8177E7-458B-9448-97D6-338F469304CB}" type="slidenum">
              <a:rPr lang="en-US" smtClean="0"/>
              <a:t>‹#›</a:t>
            </a:fld>
            <a:endParaRPr lang="en-US"/>
          </a:p>
        </p:txBody>
      </p:sp>
    </p:spTree>
    <p:extLst>
      <p:ext uri="{BB962C8B-B14F-4D97-AF65-F5344CB8AC3E}">
        <p14:creationId xmlns:p14="http://schemas.microsoft.com/office/powerpoint/2010/main" val="16831374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1"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3BE6E-5DC9-7340-900B-ACC9C8C17C13}" type="datetimeFigureOut">
              <a:rPr lang="en-US" smtClean="0"/>
              <a:t>11/15/15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8177E7-458B-9448-97D6-338F469304CB}" type="slidenum">
              <a:rPr lang="en-US" smtClean="0"/>
              <a:t>‹#›</a:t>
            </a:fld>
            <a:endParaRPr lang="en-US"/>
          </a:p>
        </p:txBody>
      </p:sp>
    </p:spTree>
    <p:extLst>
      <p:ext uri="{BB962C8B-B14F-4D97-AF65-F5344CB8AC3E}">
        <p14:creationId xmlns:p14="http://schemas.microsoft.com/office/powerpoint/2010/main" val="1213224178"/>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latin typeface="Franklin Gothic Heavy" charset="0"/>
                <a:ea typeface="Franklin Gothic Heavy" charset="0"/>
                <a:cs typeface="Franklin Gothic Heavy" charset="0"/>
              </a:rPr>
              <a:t>Fire Safety</a:t>
            </a:r>
            <a:endParaRPr lang="en-US" dirty="0">
              <a:latin typeface="Franklin Gothic Heavy" charset="0"/>
              <a:ea typeface="Franklin Gothic Heavy" charset="0"/>
              <a:cs typeface="Franklin Gothic Heavy" charset="0"/>
            </a:endParaRPr>
          </a:p>
        </p:txBody>
      </p:sp>
    </p:spTree>
    <p:extLst>
      <p:ext uri="{BB962C8B-B14F-4D97-AF65-F5344CB8AC3E}">
        <p14:creationId xmlns:p14="http://schemas.microsoft.com/office/powerpoint/2010/main" val="83834668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000000"/>
                </a:solidFill>
              </a:rPr>
              <a:t>How to Start a Charcoal Fire</a:t>
            </a:r>
            <a:endParaRPr lang="en-US" dirty="0">
              <a:solidFill>
                <a:srgbClr val="000000"/>
              </a:solidFill>
            </a:endParaRPr>
          </a:p>
        </p:txBody>
      </p:sp>
      <p:sp>
        <p:nvSpPr>
          <p:cNvPr id="3" name="Content Placeholder 2"/>
          <p:cNvSpPr>
            <a:spLocks noGrp="1"/>
          </p:cNvSpPr>
          <p:nvPr>
            <p:ph idx="1"/>
          </p:nvPr>
        </p:nvSpPr>
        <p:spPr/>
        <p:txBody>
          <a:bodyPr/>
          <a:lstStyle/>
          <a:p>
            <a:r>
              <a:rPr lang="en-US" dirty="0" smtClean="0">
                <a:solidFill>
                  <a:srgbClr val="000000"/>
                </a:solidFill>
              </a:rPr>
              <a:t>Heap the charcoal into a pyramid and apply the recommended amount of fluid.</a:t>
            </a:r>
          </a:p>
          <a:p>
            <a:r>
              <a:rPr lang="en-US" dirty="0" smtClean="0">
                <a:solidFill>
                  <a:srgbClr val="000000"/>
                </a:solidFill>
              </a:rPr>
              <a:t>Next light the match and apply it to the coals. Be careful to extend your arm fully and keep your body as far away from the charcoal. </a:t>
            </a:r>
            <a:endParaRPr lang="en-US" dirty="0">
              <a:solidFill>
                <a:srgbClr val="000000"/>
              </a:solidFill>
            </a:endParaRPr>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3142476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000000"/>
                </a:solidFill>
              </a:rPr>
              <a:t>Fuel a Lawn Mower</a:t>
            </a:r>
            <a:endParaRPr lang="en-US" dirty="0">
              <a:solidFill>
                <a:srgbClr val="000000"/>
              </a:solidFill>
            </a:endParaRPr>
          </a:p>
        </p:txBody>
      </p:sp>
      <p:sp>
        <p:nvSpPr>
          <p:cNvPr id="3" name="Content Placeholder 2"/>
          <p:cNvSpPr>
            <a:spLocks noGrp="1"/>
          </p:cNvSpPr>
          <p:nvPr>
            <p:ph idx="1"/>
          </p:nvPr>
        </p:nvSpPr>
        <p:spPr/>
        <p:txBody>
          <a:bodyPr/>
          <a:lstStyle/>
          <a:p>
            <a:r>
              <a:rPr lang="en-US" dirty="0" smtClean="0">
                <a:solidFill>
                  <a:srgbClr val="000000"/>
                </a:solidFill>
              </a:rPr>
              <a:t>To properly fill a lawnmowers with gas, fill the engine at least 6 feet from any building.</a:t>
            </a:r>
          </a:p>
          <a:p>
            <a:r>
              <a:rPr lang="en-US" dirty="0" smtClean="0">
                <a:solidFill>
                  <a:srgbClr val="000000"/>
                </a:solidFill>
              </a:rPr>
              <a:t>When pouring use a spout or funnel and slowly pour the gas into the engine tank.</a:t>
            </a:r>
          </a:p>
          <a:p>
            <a:r>
              <a:rPr lang="en-US" dirty="0" smtClean="0">
                <a:solidFill>
                  <a:srgbClr val="000000"/>
                </a:solidFill>
              </a:rPr>
              <a:t>Before starting up the engine put the gas cap back on.</a:t>
            </a:r>
            <a:endParaRPr lang="en-US" dirty="0">
              <a:solidFill>
                <a:srgbClr val="000000"/>
              </a:solidFill>
            </a:endParaRPr>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151817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04033287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rPr>
              <a:t>Stop, Drop and Roll</a:t>
            </a:r>
            <a:endParaRPr lang="en-US" dirty="0">
              <a:solidFill>
                <a:srgbClr val="FF0000"/>
              </a:solidFill>
            </a:endParaRPr>
          </a:p>
        </p:txBody>
      </p:sp>
      <p:sp>
        <p:nvSpPr>
          <p:cNvPr id="4" name="Content Placeholder 3"/>
          <p:cNvSpPr>
            <a:spLocks noGrp="1"/>
          </p:cNvSpPr>
          <p:nvPr>
            <p:ph idx="13"/>
          </p:nvPr>
        </p:nvSpPr>
        <p:spPr>
          <a:xfrm>
            <a:off x="7416800" y="2556403"/>
            <a:ext cx="3810000" cy="3421064"/>
          </a:xfrm>
        </p:spPr>
        <p:txBody>
          <a:bodyPr/>
          <a:lstStyle/>
          <a:p>
            <a:r>
              <a:rPr lang="en-US" dirty="0">
                <a:hlinkClick r:id="" action="ppaction://noaction"/>
              </a:rPr>
              <a:t>https://</a:t>
            </a:r>
            <a:r>
              <a:rPr lang="en-US" dirty="0" err="1">
                <a:hlinkClick r:id="" action="ppaction://noaction"/>
              </a:rPr>
              <a:t>www.youtube.com</a:t>
            </a:r>
            <a:r>
              <a:rPr lang="en-US" dirty="0">
                <a:hlinkClick r:id="" action="ppaction://noaction"/>
              </a:rPr>
              <a:t>/</a:t>
            </a:r>
            <a:r>
              <a:rPr lang="en-US" dirty="0" err="1">
                <a:hlinkClick r:id="" action="ppaction://noaction"/>
              </a:rPr>
              <a:t>watch?v</a:t>
            </a:r>
            <a:r>
              <a:rPr lang="en-US" dirty="0">
                <a:hlinkClick r:id="" action="ppaction://noaction"/>
              </a:rPr>
              <a:t>=kvVpU_8FOXE</a:t>
            </a:r>
            <a:endParaRPr lang="en-US" dirty="0"/>
          </a:p>
        </p:txBody>
      </p:sp>
      <p:pic>
        <p:nvPicPr>
          <p:cNvPr id="5" name="Picture 4"/>
          <p:cNvPicPr>
            <a:picLocks noChangeAspect="1"/>
          </p:cNvPicPr>
          <p:nvPr/>
        </p:nvPicPr>
        <p:blipFill>
          <a:blip r:embed="rId3"/>
          <a:stretch>
            <a:fillRect/>
          </a:stretch>
        </p:blipFill>
        <p:spPr>
          <a:xfrm>
            <a:off x="1032933" y="1541376"/>
            <a:ext cx="5147734" cy="5054726"/>
          </a:xfrm>
          <a:prstGeom prst="rect">
            <a:avLst/>
          </a:prstGeom>
        </p:spPr>
      </p:pic>
    </p:spTree>
    <p:extLst>
      <p:ext uri="{BB962C8B-B14F-4D97-AF65-F5344CB8AC3E}">
        <p14:creationId xmlns:p14="http://schemas.microsoft.com/office/powerpoint/2010/main" val="160002862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rPr>
              <a:t>Common Burn Injuries</a:t>
            </a:r>
            <a:endParaRPr lang="en-US" dirty="0">
              <a:solidFill>
                <a:srgbClr val="FF0000"/>
              </a:solidFill>
            </a:endParaRPr>
          </a:p>
        </p:txBody>
      </p:sp>
      <p:sp>
        <p:nvSpPr>
          <p:cNvPr id="4" name="Content Placeholder 3"/>
          <p:cNvSpPr>
            <a:spLocks noGrp="1"/>
          </p:cNvSpPr>
          <p:nvPr>
            <p:ph idx="13"/>
          </p:nvPr>
        </p:nvSpPr>
        <p:spPr/>
        <p:txBody>
          <a:bodyPr/>
          <a:lstStyle/>
          <a:p>
            <a:r>
              <a:rPr lang="en-US" dirty="0" smtClean="0">
                <a:solidFill>
                  <a:schemeClr val="bg1"/>
                </a:solidFill>
              </a:rPr>
              <a:t>Contact with fire or flame</a:t>
            </a:r>
          </a:p>
          <a:p>
            <a:r>
              <a:rPr lang="en-US" dirty="0" smtClean="0">
                <a:solidFill>
                  <a:schemeClr val="bg1"/>
                </a:solidFill>
              </a:rPr>
              <a:t>Scalding injuries (steam, hot water, coffee)</a:t>
            </a:r>
          </a:p>
          <a:p>
            <a:r>
              <a:rPr lang="en-US" dirty="0" smtClean="0">
                <a:solidFill>
                  <a:schemeClr val="bg1"/>
                </a:solidFill>
              </a:rPr>
              <a:t>Thermal burns</a:t>
            </a:r>
          </a:p>
          <a:p>
            <a:r>
              <a:rPr lang="en-US" dirty="0" smtClean="0">
                <a:solidFill>
                  <a:schemeClr val="bg1"/>
                </a:solidFill>
              </a:rPr>
              <a:t>Electrical burns</a:t>
            </a:r>
          </a:p>
          <a:p>
            <a:r>
              <a:rPr lang="en-US" dirty="0" smtClean="0">
                <a:solidFill>
                  <a:schemeClr val="bg1"/>
                </a:solidFill>
              </a:rPr>
              <a:t>Chemical burns</a:t>
            </a:r>
          </a:p>
          <a:p>
            <a:pPr marL="0" indent="0">
              <a:buNone/>
            </a:pPr>
            <a:endParaRPr lang="en-US" dirty="0"/>
          </a:p>
        </p:txBody>
      </p:sp>
      <p:pic>
        <p:nvPicPr>
          <p:cNvPr id="7" name="Picture 6"/>
          <p:cNvPicPr>
            <a:picLocks noChangeAspect="1"/>
          </p:cNvPicPr>
          <p:nvPr/>
        </p:nvPicPr>
        <p:blipFill>
          <a:blip r:embed="rId2"/>
          <a:stretch>
            <a:fillRect/>
          </a:stretch>
        </p:blipFill>
        <p:spPr>
          <a:xfrm>
            <a:off x="1917699" y="1895323"/>
            <a:ext cx="4025900" cy="4217610"/>
          </a:xfrm>
          <a:prstGeom prst="rect">
            <a:avLst/>
          </a:prstGeom>
        </p:spPr>
      </p:pic>
    </p:spTree>
    <p:extLst>
      <p:ext uri="{BB962C8B-B14F-4D97-AF65-F5344CB8AC3E}">
        <p14:creationId xmlns:p14="http://schemas.microsoft.com/office/powerpoint/2010/main" val="1965336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2"/>
                </a:solidFill>
              </a:rPr>
              <a:t>Frequent Causes of Fire</a:t>
            </a:r>
            <a:endParaRPr lang="en-US" dirty="0">
              <a:solidFill>
                <a:schemeClr val="tx2"/>
              </a:solidFill>
            </a:endParaRPr>
          </a:p>
        </p:txBody>
      </p:sp>
      <p:sp>
        <p:nvSpPr>
          <p:cNvPr id="3" name="Content Placeholder 2"/>
          <p:cNvSpPr>
            <a:spLocks noGrp="1"/>
          </p:cNvSpPr>
          <p:nvPr>
            <p:ph idx="1"/>
          </p:nvPr>
        </p:nvSpPr>
        <p:spPr/>
        <p:txBody>
          <a:bodyPr/>
          <a:lstStyle/>
          <a:p>
            <a:r>
              <a:rPr lang="en-US" dirty="0" smtClean="0">
                <a:solidFill>
                  <a:srgbClr val="000000"/>
                </a:solidFill>
              </a:rPr>
              <a:t>Smoking can cause fires. To prevent fires from smoking make sure the person uses and ashtray. Also make sure that the cigarette ends are cooled before put in the trash can.</a:t>
            </a:r>
          </a:p>
          <a:p>
            <a:r>
              <a:rPr lang="en-US" dirty="0" smtClean="0">
                <a:solidFill>
                  <a:srgbClr val="000000"/>
                </a:solidFill>
              </a:rPr>
              <a:t>Space heaters are another cause of fires. Keep a 3 foot radius around the heater clear of flammable things. Keep children away from it and also make sure that all wires are in good repair.</a:t>
            </a:r>
            <a:endParaRPr lang="en-US" dirty="0">
              <a:solidFill>
                <a:srgbClr val="000000"/>
              </a:solidFill>
            </a:endParaRPr>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483398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000000"/>
                </a:solidFill>
              </a:rPr>
              <a:t>Frequent Causes of Fires cont.</a:t>
            </a:r>
            <a:endParaRPr lang="en-US" dirty="0">
              <a:solidFill>
                <a:srgbClr val="000000"/>
              </a:solidFill>
            </a:endParaRPr>
          </a:p>
        </p:txBody>
      </p:sp>
      <p:sp>
        <p:nvSpPr>
          <p:cNvPr id="3" name="Content Placeholder 2"/>
          <p:cNvSpPr>
            <a:spLocks noGrp="1"/>
          </p:cNvSpPr>
          <p:nvPr>
            <p:ph idx="1"/>
          </p:nvPr>
        </p:nvSpPr>
        <p:spPr/>
        <p:txBody>
          <a:bodyPr/>
          <a:lstStyle/>
          <a:p>
            <a:r>
              <a:rPr lang="en-US" dirty="0" smtClean="0">
                <a:solidFill>
                  <a:srgbClr val="000000"/>
                </a:solidFill>
              </a:rPr>
              <a:t>Cooking: to prevent fires while cooking stay in the kitchen while cooking. Also turn the handles of pans away from you so that they don</a:t>
            </a:r>
            <a:r>
              <a:rPr lang="fr-FR" dirty="0" smtClean="0">
                <a:solidFill>
                  <a:srgbClr val="000000"/>
                </a:solidFill>
              </a:rPr>
              <a:t>’</a:t>
            </a:r>
            <a:r>
              <a:rPr lang="en-US" dirty="0" smtClean="0">
                <a:solidFill>
                  <a:srgbClr val="000000"/>
                </a:solidFill>
              </a:rPr>
              <a:t>t get hit. Wipe up all grease spills immediately.</a:t>
            </a:r>
          </a:p>
          <a:p>
            <a:r>
              <a:rPr lang="en-US" dirty="0" smtClean="0">
                <a:solidFill>
                  <a:srgbClr val="000000"/>
                </a:solidFill>
              </a:rPr>
              <a:t>Electrical Appliances: To prevent fires unplug appliances when they are not in use. Do not hang things over lamps and make sure that all the wires are in good repair.</a:t>
            </a:r>
            <a:endParaRPr lang="en-US" dirty="0">
              <a:solidFill>
                <a:srgbClr val="000000"/>
              </a:solidFill>
            </a:endParaRPr>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773140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000000"/>
                </a:solidFill>
              </a:rPr>
              <a:t>Seasonal fire Safety</a:t>
            </a:r>
            <a:endParaRPr lang="en-US" dirty="0">
              <a:solidFill>
                <a:srgbClr val="000000"/>
              </a:solidFill>
            </a:endParaRPr>
          </a:p>
        </p:txBody>
      </p:sp>
      <p:sp>
        <p:nvSpPr>
          <p:cNvPr id="3" name="Content Placeholder 2"/>
          <p:cNvSpPr>
            <a:spLocks noGrp="1"/>
          </p:cNvSpPr>
          <p:nvPr>
            <p:ph idx="1"/>
          </p:nvPr>
        </p:nvSpPr>
        <p:spPr/>
        <p:txBody>
          <a:bodyPr/>
          <a:lstStyle/>
          <a:p>
            <a:r>
              <a:rPr lang="en-US" dirty="0" smtClean="0">
                <a:solidFill>
                  <a:srgbClr val="000000"/>
                </a:solidFill>
              </a:rPr>
              <a:t>More fires occur during cold months than during any other time of the year.</a:t>
            </a:r>
          </a:p>
          <a:p>
            <a:r>
              <a:rPr lang="en-US" dirty="0" smtClean="0">
                <a:solidFill>
                  <a:srgbClr val="000000"/>
                </a:solidFill>
              </a:rPr>
              <a:t>If you have a real tree make sure that it is 3 feet form heaters and fireplaces.</a:t>
            </a:r>
          </a:p>
          <a:p>
            <a:r>
              <a:rPr lang="en-US" dirty="0" smtClean="0">
                <a:solidFill>
                  <a:srgbClr val="000000"/>
                </a:solidFill>
              </a:rPr>
              <a:t>Use indoor lights on the tree inside the house and make sure to turn lights off before going to bed.</a:t>
            </a:r>
          </a:p>
          <a:p>
            <a:endParaRPr lang="en-US" dirty="0" smtClean="0">
              <a:solidFill>
                <a:srgbClr val="000000"/>
              </a:solidFill>
            </a:endParaRPr>
          </a:p>
          <a:p>
            <a:pPr marL="0" indent="0">
              <a:buNone/>
            </a:pPr>
            <a:endParaRPr lang="en-US" dirty="0">
              <a:solidFill>
                <a:srgbClr val="000000"/>
              </a:solidFill>
            </a:endParaRPr>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2161123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000000"/>
                </a:solidFill>
              </a:rPr>
              <a:t>Seasonal fire </a:t>
            </a:r>
            <a:r>
              <a:rPr lang="en-US" dirty="0" smtClean="0">
                <a:solidFill>
                  <a:srgbClr val="000000"/>
                </a:solidFill>
              </a:rPr>
              <a:t>Safety cont.</a:t>
            </a:r>
            <a:endParaRPr lang="en-US" dirty="0"/>
          </a:p>
        </p:txBody>
      </p:sp>
      <p:sp>
        <p:nvSpPr>
          <p:cNvPr id="3" name="Content Placeholder 2"/>
          <p:cNvSpPr>
            <a:spLocks noGrp="1"/>
          </p:cNvSpPr>
          <p:nvPr>
            <p:ph idx="1"/>
          </p:nvPr>
        </p:nvSpPr>
        <p:spPr/>
        <p:txBody>
          <a:bodyPr/>
          <a:lstStyle/>
          <a:p>
            <a:r>
              <a:rPr lang="en-US" dirty="0" smtClean="0">
                <a:solidFill>
                  <a:srgbClr val="000000"/>
                </a:solidFill>
              </a:rPr>
              <a:t>March – May: fire problems shift outdoors with more cooking and camping making campfires more common.</a:t>
            </a:r>
          </a:p>
          <a:p>
            <a:r>
              <a:rPr lang="en-US" dirty="0" smtClean="0">
                <a:solidFill>
                  <a:srgbClr val="000000"/>
                </a:solidFill>
              </a:rPr>
              <a:t>June – August: Fireworks during the 4</a:t>
            </a:r>
            <a:r>
              <a:rPr lang="en-US" baseline="30000" dirty="0" smtClean="0">
                <a:solidFill>
                  <a:srgbClr val="000000"/>
                </a:solidFill>
              </a:rPr>
              <a:t>th</a:t>
            </a:r>
            <a:r>
              <a:rPr lang="en-US" dirty="0" smtClean="0">
                <a:solidFill>
                  <a:srgbClr val="000000"/>
                </a:solidFill>
              </a:rPr>
              <a:t> of July are a big fire hazard. Fireworks caused about 7,000 fires and about 8,500 injuries.</a:t>
            </a:r>
            <a:endParaRPr lang="en-US" dirty="0">
              <a:solidFill>
                <a:srgbClr val="000000"/>
              </a:solidFill>
            </a:endParaRPr>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2701467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000000"/>
                </a:solidFill>
              </a:rPr>
              <a:t>Fire Escape Plan</a:t>
            </a:r>
            <a:endParaRPr lang="en-US" dirty="0">
              <a:solidFill>
                <a:srgbClr val="000000"/>
              </a:solidFill>
            </a:endParaRPr>
          </a:p>
        </p:txBody>
      </p:sp>
      <p:pic>
        <p:nvPicPr>
          <p:cNvPr id="5" name="Content Placeholder 4"/>
          <p:cNvPicPr>
            <a:picLocks noGrp="1" noChangeAspect="1"/>
          </p:cNvPicPr>
          <p:nvPr>
            <p:ph idx="13"/>
          </p:nvPr>
        </p:nvPicPr>
        <p:blipFill>
          <a:blip r:embed="rId3"/>
          <a:srcRect l="15295" r="15295"/>
          <a:stretch>
            <a:fillRect/>
          </a:stretch>
        </p:blipFill>
        <p:spPr>
          <a:xfrm>
            <a:off x="677334" y="1583733"/>
            <a:ext cx="6400799" cy="4911848"/>
          </a:xfrm>
        </p:spPr>
      </p:pic>
    </p:spTree>
    <p:extLst>
      <p:ext uri="{BB962C8B-B14F-4D97-AF65-F5344CB8AC3E}">
        <p14:creationId xmlns:p14="http://schemas.microsoft.com/office/powerpoint/2010/main" val="4148605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000000"/>
                </a:solidFill>
              </a:rPr>
              <a:t>Lighting a Match</a:t>
            </a:r>
            <a:endParaRPr lang="en-US" dirty="0">
              <a:solidFill>
                <a:srgbClr val="000000"/>
              </a:solidFill>
            </a:endParaRPr>
          </a:p>
        </p:txBody>
      </p:sp>
      <p:sp>
        <p:nvSpPr>
          <p:cNvPr id="3" name="Content Placeholder 2"/>
          <p:cNvSpPr>
            <a:spLocks noGrp="1"/>
          </p:cNvSpPr>
          <p:nvPr>
            <p:ph idx="1"/>
          </p:nvPr>
        </p:nvSpPr>
        <p:spPr/>
        <p:txBody>
          <a:bodyPr/>
          <a:lstStyle/>
          <a:p>
            <a:r>
              <a:rPr lang="en-US" dirty="0" smtClean="0">
                <a:solidFill>
                  <a:srgbClr val="000000"/>
                </a:solidFill>
              </a:rPr>
              <a:t>Remove one match from the container.</a:t>
            </a:r>
          </a:p>
          <a:p>
            <a:r>
              <a:rPr lang="en-US" dirty="0" smtClean="0">
                <a:solidFill>
                  <a:srgbClr val="000000"/>
                </a:solidFill>
              </a:rPr>
              <a:t>Hold the match firmly away from your head.</a:t>
            </a:r>
          </a:p>
          <a:p>
            <a:r>
              <a:rPr lang="en-US" dirty="0" smtClean="0">
                <a:solidFill>
                  <a:srgbClr val="000000"/>
                </a:solidFill>
              </a:rPr>
              <a:t>Light the match, striking it away from yourself and light the object.</a:t>
            </a:r>
            <a:endParaRPr lang="en-US" dirty="0">
              <a:solidFill>
                <a:srgbClr val="000000"/>
              </a:solidFill>
            </a:endParaRPr>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4170632624"/>
      </p:ext>
    </p:extLst>
  </p:cSld>
  <p:clrMapOvr>
    <a:masterClrMapping/>
  </p:clrMapOvr>
</p:sld>
</file>

<file path=ppt/theme/theme1.xml><?xml version="1.0" encoding="utf-8"?>
<a:theme xmlns:a="http://schemas.openxmlformats.org/drawingml/2006/main" name="Medical MBU Template">
  <a:themeElements>
    <a:clrScheme name="TCOM BSA 1">
      <a:dk1>
        <a:srgbClr val="00853E"/>
      </a:dk1>
      <a:lt1>
        <a:srgbClr val="FFFFFF"/>
      </a:lt1>
      <a:dk2>
        <a:srgbClr val="747774"/>
      </a:dk2>
      <a:lt2>
        <a:srgbClr val="000000"/>
      </a:lt2>
      <a:accent1>
        <a:srgbClr val="3FDC9E"/>
      </a:accent1>
      <a:accent2>
        <a:srgbClr val="F8603F"/>
      </a:accent2>
      <a:accent3>
        <a:srgbClr val="FEB033"/>
      </a:accent3>
      <a:accent4>
        <a:srgbClr val="565856"/>
      </a:accent4>
      <a:accent5>
        <a:srgbClr val="E68A21"/>
      </a:accent5>
      <a:accent6>
        <a:srgbClr val="1CA971"/>
      </a:accent6>
      <a:hlink>
        <a:srgbClr val="EB383A"/>
      </a:hlink>
      <a:folHlink>
        <a:srgbClr val="C63131"/>
      </a:folHlink>
    </a:clrScheme>
    <a:fontScheme name="Tw Cen MT">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David's Template" id="{9E867C78-D411-A14F-BEE8-3DF92ACF8D00}" vid="{4B4462C3-9D29-B64B-8547-8778EC1CB87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Medical MBU Template.potx</Template>
  <TotalTime>283</TotalTime>
  <Words>481</Words>
  <Application>Microsoft Macintosh PowerPoint</Application>
  <PresentationFormat>Custom</PresentationFormat>
  <Paragraphs>44</Paragraphs>
  <Slides>12</Slides>
  <Notes>5</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Medical MBU Template</vt:lpstr>
      <vt:lpstr>Fire Safety</vt:lpstr>
      <vt:lpstr>Stop, Drop and Roll</vt:lpstr>
      <vt:lpstr>Common Burn Injuries</vt:lpstr>
      <vt:lpstr>Frequent Causes of Fire</vt:lpstr>
      <vt:lpstr>Frequent Causes of Fires cont.</vt:lpstr>
      <vt:lpstr>Seasonal fire Safety</vt:lpstr>
      <vt:lpstr>Seasonal fire Safety cont.</vt:lpstr>
      <vt:lpstr>Fire Escape Plan</vt:lpstr>
      <vt:lpstr>Lighting a Match</vt:lpstr>
      <vt:lpstr>How to Start a Charcoal Fire</vt:lpstr>
      <vt:lpstr>Fuel a Lawn Mower</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ADAM FARRIS</dc:creator>
  <cp:lastModifiedBy>Brian Bordelon</cp:lastModifiedBy>
  <cp:revision>22</cp:revision>
  <dcterms:created xsi:type="dcterms:W3CDTF">2015-10-21T15:00:46Z</dcterms:created>
  <dcterms:modified xsi:type="dcterms:W3CDTF">2015-11-16T00:35:27Z</dcterms:modified>
</cp:coreProperties>
</file>